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05FC3-F7C5-4A8D-AEE7-BFE728FE8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BACA79-593F-4634-BA5B-95CA5E135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B1783D-1FAD-45A6-A5A2-54FC174B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80A702-B4F1-4039-BA22-87BAC52D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48A8F7-561F-41DE-BE20-3DD10649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2800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29FAC-2DC2-4845-8C62-1F466890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DB2F5A-E5F5-407A-96AD-213C69174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CD6E03-0F72-4F27-B906-88801284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2B0BD6-8AE3-4951-A0B7-CC19D074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B383E3-570D-436E-9140-7FF393F2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740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8B775C-3941-48C0-8315-5815E45C1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D748A8-008B-47F4-99E1-F99EDEE7F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0A6DD-3E68-431A-8A4D-835141E1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16C5CC-37F0-43DE-B58F-C57F5B28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3AA2D-0E54-42FD-8B78-9370C820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820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9B833-687C-44E0-9142-ED8CAF62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3A680-DB7D-4AF6-A5A9-29730236C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11F26A-BE49-4E97-8EAF-9DB27C9F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024BAA-54CE-4DB5-B246-7626AEB9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5CB0E2-5CD3-44A3-BA95-A98A5943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297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3FEFC-F147-433C-86EA-4998F189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BC8C82-BB6F-4A32-8E54-42E46ABFD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9F6F93-FFB1-4208-9589-F2E3B2AE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6E9682-CA46-4EE9-9AF5-F49CC6F5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7829A3-70CE-47D0-AC12-31CC3FE9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126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27C68-66CC-4678-8F56-44C52CA7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2F3718-F855-4784-90CD-8C8451E0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112E39-AC70-47FA-A6A7-EE41DBCDC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F82574-8C18-4609-92C7-A0EC2CD3A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7B671B-7C5D-4B3D-8678-89FD8312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A19964-4787-4988-90DC-057D366A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2832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05312-F90A-4430-83F9-621993AD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F20321-56D2-470C-AC00-228DB53EC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0D736B-D68E-42EC-B3B8-59F8AF987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BE468B-2962-4C93-B8D0-7BC039D10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BD1D3E-FC2A-4ED7-BB4D-D080048C2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875BB3C-2E58-4393-AC22-2661662D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EC9302-0E74-4995-BAFB-FDC052E6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CD83730-DD32-4795-80CF-38A80886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146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3A0DB-A67B-4A50-A2CD-A9FDB927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1E38B1C-8062-43EB-8627-521876F2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FB1C8D-95EB-4AC7-B86C-849CD5DF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BEB855-85CD-4D86-885B-48C2ECDA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505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BFD1CE-613B-4341-90C4-E7D6704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7B9D1AD-1890-4797-B8B6-5D28B1B4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94CE78-0E0A-4334-A6D2-434EF7E2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7130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E3582-E78D-4B14-AEB9-1CC9058A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6371B3-A48F-4317-A7AF-94C795CB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E184C3-9C02-414D-B360-03E488C91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68D906-D157-4B9E-8128-2D721E70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DA8A13-1548-428C-8B1F-C07C7E9B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7E2044-68A9-4314-A5D6-FAB1EED5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937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7D3E4-9690-4E91-BF83-91A1BA31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3F526FD-E9A7-494A-B821-9658CC7C1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18729B-624D-448C-81C6-70A062829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63AB0C-B1A8-4572-9703-5FB8E1138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9CB547-BD77-488A-9AE4-0133F5DFE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C324F1-E987-489D-85C8-2C98E9F7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718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742A740-426B-4229-A371-78F2D6F0D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6CC0CE-D55B-4C42-A28B-87F7B738A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3CCE2A-6F35-47F1-B4AA-6CBCBA4BA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5F4E7-2CF3-4CFB-9E99-18984236C38C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5ADD20-19E7-4425-AC3B-0CCE58DF3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6F454E-7F21-459F-9B92-01C402318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4C0C4-C8BD-49F6-A11F-EE76C7A579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559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DBD46-5100-428A-94E8-4A2FB1BF8F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EB43CB-BD15-4F2D-802E-5BDB6AF27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422B23-3705-41F8-B1BB-6E2DEDB4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335590A-18C6-46E3-97AF-8D04D4B93993}"/>
              </a:ext>
            </a:extLst>
          </p:cNvPr>
          <p:cNvSpPr txBox="1"/>
          <p:nvPr/>
        </p:nvSpPr>
        <p:spPr>
          <a:xfrm>
            <a:off x="6782540" y="772357"/>
            <a:ext cx="2201662" cy="372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Forma buena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87660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39DCB-1368-4288-B44E-1C61956A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ECE93E-82D6-4DDA-B96C-DE7D42D29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7CE683-E70F-42A7-8174-DCFB1FB7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9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20024F-E551-43B6-AE90-CDD309AE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B763F6-D296-4B4E-9426-F52A4DDE0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504367-0EF4-47F0-ACA7-F6218EAE7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9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C47A7D-E3D7-4A80-B96C-276DFBC2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7DADF7-8B0B-48FA-A925-9E312F192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5D9924-705F-404D-939B-271B6BC7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645EDCA-B44D-4B80-ACAF-574B85C1B2D9}"/>
              </a:ext>
            </a:extLst>
          </p:cNvPr>
          <p:cNvSpPr txBox="1"/>
          <p:nvPr/>
        </p:nvSpPr>
        <p:spPr>
          <a:xfrm>
            <a:off x="6782540" y="681037"/>
            <a:ext cx="376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Dame el máximo rating de las películas de Harry </a:t>
            </a:r>
            <a:r>
              <a:rPr lang="es-419" dirty="0" err="1"/>
              <a:t>potter</a:t>
            </a:r>
            <a:r>
              <a:rPr lang="es-419" dirty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221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55568-E9B4-4FBB-85D6-4BEB2F72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59B149-433A-4856-82E8-986F590A7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D6C84D-7FBB-4939-A8A5-C4C8052A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6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025D8E-8F4C-4268-AF44-9739301B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88AACB-AD3A-49B4-9463-385103049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353D8D-E8FB-463A-979A-F6DEB7E1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50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5495B-C871-4934-B35E-FD8F13C7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3ED9D4-27E1-44D6-960F-F9DDB56B5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9C350F-F3F9-40B7-96C2-A332BF96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79339-EA2B-4FC3-A80B-0AD7BD45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Having</a:t>
            </a:r>
            <a:r>
              <a:rPr lang="es-419" dirty="0"/>
              <a:t> siempre va con </a:t>
            </a:r>
            <a:r>
              <a:rPr lang="es-419" dirty="0" err="1"/>
              <a:t>group</a:t>
            </a:r>
            <a:r>
              <a:rPr lang="es-419" dirty="0"/>
              <a:t> </a:t>
            </a:r>
            <a:r>
              <a:rPr lang="es-419" dirty="0" err="1"/>
              <a:t>by</a:t>
            </a:r>
            <a:br>
              <a:rPr lang="es-419" dirty="0"/>
            </a:br>
            <a:r>
              <a:rPr lang="es-419" dirty="0"/>
              <a:t>se usa </a:t>
            </a:r>
            <a:r>
              <a:rPr lang="es-419" dirty="0" err="1"/>
              <a:t>having</a:t>
            </a:r>
            <a:r>
              <a:rPr lang="es-419" dirty="0"/>
              <a:t> en vez de </a:t>
            </a:r>
            <a:r>
              <a:rPr lang="es-419" dirty="0" err="1"/>
              <a:t>where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9E1B63F-1241-4E92-8503-7DE0ADEE8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44176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5B916-BFDE-45F4-9AD7-0391AC17A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232A1B-6B94-42D4-9CBA-9CF46B627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385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691BB-D12C-42CB-85D2-6D48EE69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FA6748-40ED-41D1-B858-A9E5299F7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8C9F9B-81DE-4E1E-B0C1-DADD06A0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FDF5F9-6578-43C7-BCF5-4DEEF8C7D34D}"/>
              </a:ext>
            </a:extLst>
          </p:cNvPr>
          <p:cNvSpPr txBox="1"/>
          <p:nvPr/>
        </p:nvSpPr>
        <p:spPr>
          <a:xfrm>
            <a:off x="6782540" y="772357"/>
            <a:ext cx="2201662" cy="372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Forma mala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74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31FD4-7C99-4B49-92A3-0D45899F7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CF39F9-053C-4143-8855-D13943132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5FE107-F7FD-4DD4-A11C-120FBEAA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5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2DD60-42B2-4852-8B23-9A78A687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E920C8-C3C9-4501-A456-2B861496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0EA840-4EAD-406D-B4F8-62E88B24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5240A-ACDE-4D46-B401-889CCF48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A51F51-DF55-4087-8AAC-5A1637B3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42CCB9-F8D1-4C81-B7DE-5E8FCA9A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6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C4698-C71F-44F6-AA7E-D700743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2C69A9-8FB3-4E61-9A92-2F42974C3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E6F1C9-1198-4144-8F0A-DC306AE1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59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A03B9-2AE8-4CAB-9970-F63DFF69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0F4A4F-652E-42A6-AC37-43B018F62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306FDA-A6A9-4537-8E30-C8F01AD8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3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01CB3-029F-45A5-B47C-0798B860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579982-A19F-43F4-BF50-5BD73BAE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0FF9CF-584E-4EBC-88CA-FB66D121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6896B00-39FF-4784-BEE5-510D0CDC8E98}"/>
              </a:ext>
            </a:extLst>
          </p:cNvPr>
          <p:cNvSpPr txBox="1"/>
          <p:nvPr/>
        </p:nvSpPr>
        <p:spPr>
          <a:xfrm>
            <a:off x="7847860" y="772357"/>
            <a:ext cx="2201662" cy="372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Eliminar duplicados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725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2ACAA-BC7F-4685-8D41-B2B3F4FC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BE3A30-B41A-49FB-A087-CA987718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2D06DD-C923-4406-B5DC-46CC7F1A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6609E96-42FD-426D-9448-0BB4E999341A}"/>
              </a:ext>
            </a:extLst>
          </p:cNvPr>
          <p:cNvSpPr txBox="1"/>
          <p:nvPr/>
        </p:nvSpPr>
        <p:spPr>
          <a:xfrm>
            <a:off x="7847860" y="772357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Cantidad de </a:t>
            </a:r>
            <a:r>
              <a:rPr lang="es-419" dirty="0" err="1"/>
              <a:t>peliculas</a:t>
            </a:r>
            <a:r>
              <a:rPr lang="es-419" dirty="0"/>
              <a:t> por genero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616753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36</Words>
  <Application>Microsoft Office PowerPoint</Application>
  <PresentationFormat>Panorámica</PresentationFormat>
  <Paragraphs>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Having siempre va con group by se usa having en vez de where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2021-10-05T01:31:19Z</dcterms:created>
  <dcterms:modified xsi:type="dcterms:W3CDTF">2021-10-05T03:35:53Z</dcterms:modified>
</cp:coreProperties>
</file>